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656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96483-DC29-4F2E-B5CF-4A9C38E73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D8C073-820C-4F3B-8559-4879E2B94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C4AE41-9D42-4AAA-B521-42AE0A19C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CCCA3B-03DB-4D60-996B-562D336F2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7F4CFA-8679-4FD6-B388-87FA04EC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287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3EE646-7679-4642-97C3-493E702CF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59A939-9801-48DF-9E3D-79E78FFA3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F9109B-9E80-4CE8-AC67-2ED20CB18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D12DEC-B4D3-4B05-80BA-7C8071053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B9FDB6-5ABA-4A08-89BD-A5138FE4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11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3FF676-AE20-4B07-9119-41AF105F1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0D5695-055B-4F0D-A6EE-C973A981FF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9D9DFA-0E01-4E28-9A98-3EA42DC0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C906F-4B39-4EEA-9C45-40F2449E6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BD71B7-FE7C-4BED-A0CA-106DA55A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915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6C91E-AC41-425E-AAD9-F2EBD36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53F9A-7BCA-4B87-91A4-8923ABF4C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219067-AFBF-459B-9E9D-06CB82643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7C438-0812-4B77-940E-51567BFA5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F57A58-8F87-413E-B265-B6BD0DDF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2698A-13E0-4CA4-9BFA-45C586D90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8AE5DA-514F-4577-A793-228ED65EF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FA701A-78F8-4754-A296-C340DA9F2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56D44E-AEEB-4D3E-80F0-4EE5ECF0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195A5E-E785-41D9-A15C-18C374D1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76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87C7B-A431-471A-BC7A-DE96C8E3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CB0E92-1C7B-4964-96E7-5F62472B47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D3388D-1B23-45DB-B676-95B2D14ED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829A9A-B584-4B79-998E-983B06B30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F0A49A-0F58-40D9-80F8-53AFE2A49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49AFD5-4E0D-4DC9-851C-71B3F5E44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70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D09C6-FB8B-4035-9637-5BB239519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056221-AA21-4B58-AD60-AB6B3D759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5C2233-A698-4A36-83C9-FD35531AA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024E05-3404-4F89-8992-365A8637B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E9A583-8DC1-40DC-BFDF-4AC56D26EF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426DC0-9523-43C6-BAB2-E2887C69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569C17A-BE24-4F4B-BBBA-24B61AD69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AC0879-0024-43E1-B75F-A33E572F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19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90819-F8EE-4461-861E-75B65CEE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7255A0-7461-4040-B8FB-E2CE8B50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57E36E-4337-46C9-8126-7D5D017D1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DCFC41-F581-4E91-8848-DA23B43C5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895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2BB2C1F-F526-4EF8-852A-96234585D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F3580C3-A686-4711-A0FC-3F6AF3F59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AC0347-FA73-42EB-9FDD-3FD2CEB5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20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A5B2E-2433-4F35-99FB-8495AC45D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CF4C15-4888-45EB-A8D8-84349B6E6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BD1490-6697-4005-BF3C-0E15F3B8D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F2FDFA-8771-47C8-B797-BE131570A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E4EA59-CDA1-4502-99DE-1024C5E28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2E513-026C-40A5-8CEA-D30B1A416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579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E03371-0D4C-46BF-9F86-C89157313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66C9C9-7C3A-41CE-91A6-A1F2A8C9EF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FBC6DD-FBE2-4F74-9973-51802CE12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933DD0-AC60-4626-912C-E072229FD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7047D-778B-47FD-8C7A-F07C028AA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0122A9-F7A9-43E8-BB29-F9E445A7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736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07E705-0511-4553-8309-61756499E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C1AADD-B41B-49BA-A69A-8EBF5F39D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340B0F-93EC-45EE-9D05-341BD975C0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AFA4-C868-46F1-B64F-D435E72EDBC9}" type="datetimeFigureOut">
              <a:rPr lang="ko-KR" altLang="en-US" smtClean="0"/>
              <a:t>2021-04-14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78D024-00F4-4D52-94BF-01E8A590D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C57BD6-6F38-4949-A392-0F56E3C98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3DED8-D512-49B0-BAF1-FB246369BA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199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6BFA89DE-169B-4CBD-9D1F-6B8EDE50A7B7}"/>
              </a:ext>
            </a:extLst>
          </p:cNvPr>
          <p:cNvGrpSpPr/>
          <p:nvPr/>
        </p:nvGrpSpPr>
        <p:grpSpPr>
          <a:xfrm>
            <a:off x="1690687" y="507741"/>
            <a:ext cx="4303714" cy="923330"/>
            <a:chOff x="2706687" y="1041141"/>
            <a:chExt cx="4303714" cy="92333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38282A-C77A-4C05-9F37-FF8E15034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6687" y="1131887"/>
              <a:ext cx="830997" cy="830997"/>
            </a:xfrm>
            <a:prstGeom prst="ellipse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796C8B1-D2E2-4A35-B222-190E08E98803}"/>
                </a:ext>
              </a:extLst>
            </p:cNvPr>
            <p:cNvSpPr txBox="1"/>
            <p:nvPr/>
          </p:nvSpPr>
          <p:spPr>
            <a:xfrm>
              <a:off x="3537685" y="1041141"/>
              <a:ext cx="347271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HJ</a:t>
              </a:r>
              <a:r>
                <a:rPr lang="ko-KR" alt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ko-KR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Market</a:t>
              </a:r>
              <a:endParaRPr lang="ko-KR" alt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F781881-176A-48E6-BA96-75443FFCD81C}"/>
              </a:ext>
            </a:extLst>
          </p:cNvPr>
          <p:cNvGrpSpPr/>
          <p:nvPr/>
        </p:nvGrpSpPr>
        <p:grpSpPr>
          <a:xfrm>
            <a:off x="793015" y="2426552"/>
            <a:ext cx="10454938" cy="3536098"/>
            <a:chOff x="793015" y="2426552"/>
            <a:chExt cx="9144000" cy="309270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2109455-FD35-453A-B8C3-AF09CC7C9D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4722" b="20182"/>
            <a:stretch/>
          </p:blipFill>
          <p:spPr>
            <a:xfrm>
              <a:off x="793015" y="2426552"/>
              <a:ext cx="9144000" cy="30927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123B7A1-74F5-42B6-B74E-5131D4905322}"/>
                </a:ext>
              </a:extLst>
            </p:cNvPr>
            <p:cNvSpPr txBox="1"/>
            <p:nvPr/>
          </p:nvSpPr>
          <p:spPr>
            <a:xfrm>
              <a:off x="793015" y="4872930"/>
              <a:ext cx="70604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HJ Market Launching Event</a:t>
              </a:r>
              <a:endParaRPr lang="ko-KR" altLang="en-US" sz="36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9657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Arial</vt:lpstr>
      <vt:lpstr>Times New Roman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박형준</dc:creator>
  <cp:lastModifiedBy>박형준</cp:lastModifiedBy>
  <cp:revision>2</cp:revision>
  <dcterms:created xsi:type="dcterms:W3CDTF">2021-04-13T22:39:01Z</dcterms:created>
  <dcterms:modified xsi:type="dcterms:W3CDTF">2021-04-13T22:54:15Z</dcterms:modified>
</cp:coreProperties>
</file>

<file path=docProps/thumbnail.jpeg>
</file>